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560840" cy="115212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Разные  дома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7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725144"/>
            <a:ext cx="7315200" cy="16561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Каменные дома в Африке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demiart.ru/forum/uploads18/post-2596128-14650213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" b="47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941168"/>
            <a:ext cx="7315200" cy="14401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Дома </a:t>
            </a:r>
            <a:r>
              <a:rPr lang="ru-RU" sz="4000" dirty="0">
                <a:solidFill>
                  <a:schemeClr val="tx1"/>
                </a:solidFill>
              </a:rPr>
              <a:t>- пещеры </a:t>
            </a:r>
            <a:r>
              <a:rPr lang="ru-RU" sz="4000" dirty="0" smtClean="0">
                <a:solidFill>
                  <a:schemeClr val="tx1"/>
                </a:solidFill>
              </a:rPr>
              <a:t>Каппадокии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eco-turizm.net/uploads/2013/07/Yunak-Evleri-hote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1" b="9701"/>
          <a:stretch>
            <a:fillRect/>
          </a:stretch>
        </p:blipFill>
        <p:spPr bwMode="auto">
          <a:xfrm>
            <a:off x="4528291" y="1547680"/>
            <a:ext cx="4615710" cy="30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bustour.com.ua/upload/file2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3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5085184"/>
            <a:ext cx="7315200" cy="158417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Хижина из бамбука и тростника в Таиланде</a:t>
            </a:r>
          </a:p>
        </p:txBody>
      </p:sp>
      <p:pic>
        <p:nvPicPr>
          <p:cNvPr id="3074" name="Picture 2" descr="https://ds02.infourok.ru/uploads/ex/0a62/0006d4a9-92bd6da4/img4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12522" r="21740" b="22195"/>
          <a:stretch/>
        </p:blipFill>
        <p:spPr bwMode="auto">
          <a:xfrm>
            <a:off x="1953492" y="138545"/>
            <a:ext cx="6866980" cy="44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9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5013176"/>
            <a:ext cx="7315200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Юрта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zoozel.ru/gallery/images/664865_urta-kartin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b="4616"/>
          <a:stretch>
            <a:fillRect/>
          </a:stretch>
        </p:blipFill>
        <p:spPr bwMode="auto">
          <a:xfrm>
            <a:off x="1560576" y="151538"/>
            <a:ext cx="7331904" cy="441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5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941168"/>
            <a:ext cx="7315200" cy="144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Яранга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mw2.google.com/mw-panoramio/photos/medium/522496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" b="4770"/>
          <a:stretch>
            <a:fillRect/>
          </a:stretch>
        </p:blipFill>
        <p:spPr bwMode="auto">
          <a:xfrm>
            <a:off x="1691680" y="230528"/>
            <a:ext cx="7200800" cy="43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941168"/>
            <a:ext cx="7315200" cy="144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Вигвам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dayswoman.ru/misc/i/gallery/15252/12518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 b="11591"/>
          <a:stretch>
            <a:fillRect/>
          </a:stretch>
        </p:blipFill>
        <p:spPr bwMode="auto">
          <a:xfrm>
            <a:off x="1560576" y="151538"/>
            <a:ext cx="7331904" cy="441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1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869160"/>
            <a:ext cx="7315200" cy="16561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Иглу в Канаде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kingofwallpapers.com/igloo/igloo-0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 bwMode="auto">
          <a:xfrm>
            <a:off x="1763688" y="124953"/>
            <a:ext cx="7200800" cy="43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869160"/>
            <a:ext cx="7315200" cy="15841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Наш дом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mages.domofond.ru/448417101/622x48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10951"/>
          <a:stretch>
            <a:fillRect/>
          </a:stretch>
        </p:blipFill>
        <p:spPr bwMode="auto">
          <a:xfrm>
            <a:off x="1670917" y="2573373"/>
            <a:ext cx="3450860" cy="20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allery.ykt.ru/gals/2017/04/05/stroika/234639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32" y="188640"/>
            <a:ext cx="3376613" cy="23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rhnet.info/files/imagecache/i_org_advert_big/13703472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12229" r="2069" b="17306"/>
          <a:stretch/>
        </p:blipFill>
        <p:spPr bwMode="auto">
          <a:xfrm>
            <a:off x="5382009" y="2573373"/>
            <a:ext cx="3607857" cy="20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llday1.com/imagedb/f1/3/d9bb046b26c724cb2814946f95e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7" r="13701" b="17567"/>
          <a:stretch/>
        </p:blipFill>
        <p:spPr bwMode="auto">
          <a:xfrm>
            <a:off x="1670917" y="188641"/>
            <a:ext cx="3333132" cy="23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29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</TotalTime>
  <Words>25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Разные  дома</vt:lpstr>
      <vt:lpstr>Каменные дома в Африке</vt:lpstr>
      <vt:lpstr>Дома - пещеры Каппадокии</vt:lpstr>
      <vt:lpstr>Хижина из бамбука и тростника в Таиланде</vt:lpstr>
      <vt:lpstr>Юрта</vt:lpstr>
      <vt:lpstr>Яранга</vt:lpstr>
      <vt:lpstr>Вигвам</vt:lpstr>
      <vt:lpstr>Иглу в Канаде</vt:lpstr>
      <vt:lpstr>Наш 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Разные  дома</dc:title>
  <dc:creator>User</dc:creator>
  <cp:lastModifiedBy>User</cp:lastModifiedBy>
  <cp:revision>4</cp:revision>
  <dcterms:created xsi:type="dcterms:W3CDTF">2017-04-23T19:39:21Z</dcterms:created>
  <dcterms:modified xsi:type="dcterms:W3CDTF">2017-04-23T20:16:39Z</dcterms:modified>
</cp:coreProperties>
</file>